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0" r:id="rId3"/>
    <p:sldId id="263" r:id="rId4"/>
    <p:sldId id="261" r:id="rId5"/>
    <p:sldId id="256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0C55D-E064-0B15-B229-D2D6E1EF6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045B2-ADA0-2EBA-0E9F-363DC713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63AF1-4E35-9852-51C6-29FE5DC34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04265-DD6E-70EA-5DF8-B4BAC5BC1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C239C-20F4-7506-8934-0003F3A82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950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7E68-8155-490C-9BAD-B59EF3CA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E51E66-AA0C-0C8E-2A0C-C82020484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A753A-151E-0FAE-E61A-BA7080E15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31898-139A-CFF6-94A5-DE2136268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1F30F-2C3E-2826-F091-BA0F6B12E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252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09CC49-A14D-B981-258F-DE93FD0502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58AFF7-BB19-71E1-B888-DFAC9304A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B96CE-5E54-1008-3E06-C1FA9CD89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186FF-91DE-22B6-5F74-0AB5D02D2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AE49D-621D-C1C4-1C97-12A09B3A2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152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6CF2C-B27B-DA17-14F5-1C8CDB312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39455-8355-55AE-61F0-1A2D16A31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0CE95-9D11-C7BA-EC6D-194D237F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E0351-FF7F-03F4-79A3-0E0E53C53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6EA77-5FF2-9A9F-AC9B-B3D405095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857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AEAD1-1446-0A97-6AFD-BCFBD4A5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BAD83-0DBE-1519-8D85-49A600ADF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8E8E2-CA3B-4F5F-7B71-81F5D8668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5199D-8ED8-1280-8EB0-C532FD13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CC423-BF11-1EB1-DD5A-F3DD45B64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1045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58AAE-19CA-7F10-78E5-FCF2C42B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7285C-33D8-8B60-B36C-572F97AEFF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971FC-21DF-9487-136D-D182C4711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2E74B-B824-6F25-8C32-4969372EE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A2A53-1281-039A-717A-16A27CCF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32597-4CB0-1FF2-E399-3015D6151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30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D69B3-456B-355B-54F3-443DD5274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FF5DE-0386-A9DC-2DB0-537CB6B4C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951158-410D-E12C-5B93-B196C70611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6365EA-4387-2406-F660-61DA8CE55F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303B92-FA3D-1440-A056-ECDE393C97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C11559-D00C-D077-373D-B88F16EEB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C26097-99C0-CD1B-E43B-EA2FE776A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4C6D72-D691-5151-AFCB-6501DC88C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5233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79931-7D09-368F-D754-04B1FBEB2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CF8E7F-24E4-7B57-80A0-ACA10D5CE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5B835C-2C99-C266-952D-FFF7394B6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B4A26-75BA-9B98-70FE-F7E532DFA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749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46DB92-BD00-5003-3B93-418F3837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94AC2E-E7A7-56B1-2581-27ABFDE51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2EA44-A8DA-6D2F-A510-264AABA78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671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C4591-5194-F6B7-0E19-9FB938CAC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01706-168B-336B-9B26-4DA3C5852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8D091A-CE70-59EA-5AF4-B241E6506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5CFE5-CAA5-E497-CF5B-F9FF479C5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7F41D-1F7F-481C-7158-093916A02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9BB5D-49B8-FCA3-E7EB-82FF89D3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62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0A103-324E-BCFA-7CF6-6AFFF1110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B0D544-B4C9-1345-ED57-5E436AF551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E5ED8C-CB33-14D3-F994-FFF3321D92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E51E80-74FE-56DC-F936-25D154BD3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E78525-52DE-FBE8-344D-51643BAE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F9A37B-BDE7-C1AB-F7A1-0F77EB9BE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643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1983B2-BD87-DAAE-F46E-5B5DC464F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611F2-ED5C-498F-120F-572F22646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7B5BB-7630-CE98-5BF7-CC45868DA1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6FBCD-0982-4359-BA99-DC6C3FC7D408}" type="datetimeFigureOut">
              <a:rPr lang="en-IN" smtClean="0"/>
              <a:t>24-02-2023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F9974-828D-6C3B-1AE8-C214C34F76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B044A-B5A9-BEFA-7C2D-60D03CC8A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956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BECA2B-E0A6-A594-D301-63094C73228F}"/>
              </a:ext>
            </a:extLst>
          </p:cNvPr>
          <p:cNvSpPr txBox="1"/>
          <p:nvPr/>
        </p:nvSpPr>
        <p:spPr>
          <a:xfrm>
            <a:off x="3491985" y="2563956"/>
            <a:ext cx="64785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/>
              <a:t>Moving all files with</a:t>
            </a:r>
          </a:p>
          <a:p>
            <a:r>
              <a:rPr lang="en-IN" sz="2400" dirty="0"/>
              <a:t>1) Copy activity (without Get Metadata &amp; Foreach)</a:t>
            </a:r>
          </a:p>
        </p:txBody>
      </p:sp>
    </p:spTree>
    <p:extLst>
      <p:ext uri="{BB962C8B-B14F-4D97-AF65-F5344CB8AC3E}">
        <p14:creationId xmlns:p14="http://schemas.microsoft.com/office/powerpoint/2010/main" val="3045729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C84133F-2F18-D939-1C30-7B0363DDCA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696" t="26383" r="15662" b="11348"/>
          <a:stretch/>
        </p:blipFill>
        <p:spPr>
          <a:xfrm>
            <a:off x="179798" y="119379"/>
            <a:ext cx="6162636" cy="562452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059A69F-7AC6-0289-63D6-4D7CFEB103F9}"/>
              </a:ext>
            </a:extLst>
          </p:cNvPr>
          <p:cNvSpPr/>
          <p:nvPr/>
        </p:nvSpPr>
        <p:spPr>
          <a:xfrm>
            <a:off x="920882" y="2217906"/>
            <a:ext cx="654997" cy="3210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666455-368F-EBEF-B4C9-5840AA7827C8}"/>
              </a:ext>
            </a:extLst>
          </p:cNvPr>
          <p:cNvSpPr/>
          <p:nvPr/>
        </p:nvSpPr>
        <p:spPr>
          <a:xfrm>
            <a:off x="3488984" y="3569058"/>
            <a:ext cx="1423482" cy="3025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8A36FF-68A3-EB08-7D5F-56D8C96CD2B4}"/>
              </a:ext>
            </a:extLst>
          </p:cNvPr>
          <p:cNvSpPr/>
          <p:nvPr/>
        </p:nvSpPr>
        <p:spPr>
          <a:xfrm>
            <a:off x="5415061" y="4070032"/>
            <a:ext cx="940012" cy="2295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C23189-23DA-4A9E-20A0-2B21B50B84A8}"/>
              </a:ext>
            </a:extLst>
          </p:cNvPr>
          <p:cNvSpPr txBox="1"/>
          <p:nvPr/>
        </p:nvSpPr>
        <p:spPr>
          <a:xfrm>
            <a:off x="5385549" y="2993506"/>
            <a:ext cx="710451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All files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CCDA85D-2675-4ECF-B1CF-DC40FE34CDD4}"/>
              </a:ext>
            </a:extLst>
          </p:cNvPr>
          <p:cNvCxnSpPr>
            <a:cxnSpLocks/>
          </p:cNvCxnSpPr>
          <p:nvPr/>
        </p:nvCxnSpPr>
        <p:spPr>
          <a:xfrm flipV="1">
            <a:off x="5702027" y="3301283"/>
            <a:ext cx="0" cy="768749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5AD50E49-90B8-6F43-DE21-A31F0EA4CB42}"/>
              </a:ext>
            </a:extLst>
          </p:cNvPr>
          <p:cNvSpPr/>
          <p:nvPr/>
        </p:nvSpPr>
        <p:spPr>
          <a:xfrm>
            <a:off x="2674212" y="716606"/>
            <a:ext cx="2063158" cy="11511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059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7DE3DD-6454-35A8-B9AE-14C907782E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13" t="30071" r="8215" b="11488"/>
          <a:stretch/>
        </p:blipFill>
        <p:spPr>
          <a:xfrm>
            <a:off x="301557" y="243190"/>
            <a:ext cx="9095362" cy="481656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48542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C7BE8A-1E08-AAFA-D4DA-656A51262572}"/>
              </a:ext>
            </a:extLst>
          </p:cNvPr>
          <p:cNvSpPr txBox="1"/>
          <p:nvPr/>
        </p:nvSpPr>
        <p:spPr>
          <a:xfrm>
            <a:off x="4719533" y="2381523"/>
            <a:ext cx="27529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/>
              <a:t>Moving all files with </a:t>
            </a:r>
          </a:p>
          <a:p>
            <a:pPr marL="457200" indent="-457200">
              <a:buAutoNum type="arabicParenR"/>
            </a:pPr>
            <a:r>
              <a:rPr lang="en-IN" sz="2400" dirty="0"/>
              <a:t>Get Metadata</a:t>
            </a:r>
          </a:p>
          <a:p>
            <a:pPr marL="457200" indent="-457200">
              <a:buAutoNum type="arabicParenR"/>
            </a:pPr>
            <a:r>
              <a:rPr lang="en-IN" sz="2400" dirty="0"/>
              <a:t>Foreach</a:t>
            </a:r>
          </a:p>
          <a:p>
            <a:pPr marL="457200" indent="-457200">
              <a:buAutoNum type="arabicParenR"/>
            </a:pPr>
            <a:r>
              <a:rPr lang="en-IN" sz="2400" dirty="0"/>
              <a:t>Copy activity</a:t>
            </a:r>
          </a:p>
        </p:txBody>
      </p:sp>
    </p:spTree>
    <p:extLst>
      <p:ext uri="{BB962C8B-B14F-4D97-AF65-F5344CB8AC3E}">
        <p14:creationId xmlns:p14="http://schemas.microsoft.com/office/powerpoint/2010/main" val="3148682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DCBD30-2E8B-380D-A979-E3B4217BF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64" t="26415" r="9801" b="11572"/>
          <a:stretch/>
        </p:blipFill>
        <p:spPr>
          <a:xfrm>
            <a:off x="236217" y="216761"/>
            <a:ext cx="6378592" cy="503143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36B47D-4F95-8FAE-E6EC-0C859E8FCCFD}"/>
              </a:ext>
            </a:extLst>
          </p:cNvPr>
          <p:cNvSpPr/>
          <p:nvPr/>
        </p:nvSpPr>
        <p:spPr>
          <a:xfrm>
            <a:off x="5019472" y="3132307"/>
            <a:ext cx="1595337" cy="21400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FA8EF8-6C90-4358-0266-988EFB74EF56}"/>
              </a:ext>
            </a:extLst>
          </p:cNvPr>
          <p:cNvSpPr/>
          <p:nvPr/>
        </p:nvSpPr>
        <p:spPr>
          <a:xfrm>
            <a:off x="3284706" y="2713025"/>
            <a:ext cx="1316477" cy="23445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213C65-8E8C-82BB-490D-7812018BE42C}"/>
              </a:ext>
            </a:extLst>
          </p:cNvPr>
          <p:cNvSpPr/>
          <p:nvPr/>
        </p:nvSpPr>
        <p:spPr>
          <a:xfrm>
            <a:off x="979251" y="1488332"/>
            <a:ext cx="625813" cy="2723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031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792E6C-D880-7C29-FA57-92559D6231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726" t="26086" r="2839" b="41412"/>
          <a:stretch/>
        </p:blipFill>
        <p:spPr>
          <a:xfrm>
            <a:off x="171079" y="51807"/>
            <a:ext cx="7185428" cy="2633026"/>
          </a:xfrm>
          <a:prstGeom prst="rect">
            <a:avLst/>
          </a:prstGeom>
          <a:ln w="15875"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933F15-4458-3590-FFE1-7C871EAAAA05}"/>
              </a:ext>
            </a:extLst>
          </p:cNvPr>
          <p:cNvSpPr/>
          <p:nvPr/>
        </p:nvSpPr>
        <p:spPr>
          <a:xfrm>
            <a:off x="1741251" y="738307"/>
            <a:ext cx="4202349" cy="110994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C61F4A-105F-92B1-E7E1-75AA33FD34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051" t="37446" r="3516" b="12611"/>
          <a:stretch/>
        </p:blipFill>
        <p:spPr>
          <a:xfrm>
            <a:off x="243191" y="2801066"/>
            <a:ext cx="7113315" cy="40791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E216C4-E012-C6DF-4335-A5D5931C54BF}"/>
              </a:ext>
            </a:extLst>
          </p:cNvPr>
          <p:cNvSpPr/>
          <p:nvPr/>
        </p:nvSpPr>
        <p:spPr>
          <a:xfrm>
            <a:off x="171079" y="51807"/>
            <a:ext cx="7185427" cy="68284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2062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657076-BA84-55EF-C4F7-B87B6F3BF4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13" t="30213" r="7772" b="14042"/>
          <a:stretch/>
        </p:blipFill>
        <p:spPr>
          <a:xfrm>
            <a:off x="243190" y="184824"/>
            <a:ext cx="8978631" cy="450651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2784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26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6</cp:revision>
  <dcterms:created xsi:type="dcterms:W3CDTF">2023-02-24T15:27:09Z</dcterms:created>
  <dcterms:modified xsi:type="dcterms:W3CDTF">2023-02-24T15:45:57Z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2023-02-24T15:27:09Z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3d3925ea-17c3-4624-a75e-b786ec47981f</vt:lpwstr>
  </property>
  <property fmtid="{D5CDD505-2E9C-101B-9397-08002B2CF9AE}" pid="8" name="MSIP_Label_19540963-e559-4020-8a90-fe8a502c2801_ContentBits">
    <vt:lpwstr>0</vt:lpwstr>
  </property>
</Properties>
</file>

<file path=docProps/thumbnail.jpeg>
</file>